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LUGAR DE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DE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EB753A1-C1F9-4EEB-8196-EA37A90F46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Sei de um lugar de paz, </a:t>
            </a:r>
          </a:p>
          <a:p>
            <a:r>
              <a:rPr lang="pt-BR" dirty="0"/>
              <a:t>Longe de toda dor, </a:t>
            </a:r>
          </a:p>
          <a:p>
            <a:r>
              <a:rPr lang="pt-BR"/>
              <a:t>Aonde </a:t>
            </a:r>
            <a:r>
              <a:rPr lang="pt-BR" dirty="0"/>
              <a:t>vou a luz buscar. </a:t>
            </a:r>
          </a:p>
        </p:txBody>
      </p:sp>
    </p:spTree>
    <p:extLst>
      <p:ext uri="{BB962C8B-B14F-4D97-AF65-F5344CB8AC3E}">
        <p14:creationId xmlns:p14="http://schemas.microsoft.com/office/powerpoint/2010/main" val="1407379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DE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1B2B4EB-5708-4B95-9D19-2141BF8A21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Entre a vegetação, </a:t>
            </a:r>
          </a:p>
          <a:p>
            <a:r>
              <a:rPr lang="pt-BR" dirty="0"/>
              <a:t>Prostrado em oração, </a:t>
            </a:r>
          </a:p>
          <a:p>
            <a:r>
              <a:rPr lang="pt-BR" dirty="0"/>
              <a:t>A Deus entrego meu pesar.</a:t>
            </a:r>
          </a:p>
        </p:txBody>
      </p:sp>
    </p:spTree>
    <p:extLst>
      <p:ext uri="{BB962C8B-B14F-4D97-AF65-F5344CB8AC3E}">
        <p14:creationId xmlns:p14="http://schemas.microsoft.com/office/powerpoint/2010/main" val="289776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DE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43C9D35-A507-491B-BC68-2E722E0A1C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cedo de manhã, </a:t>
            </a:r>
          </a:p>
          <a:p>
            <a:r>
              <a:rPr lang="pt-BR" dirty="0"/>
              <a:t>Ou ao cair do Sol,</a:t>
            </a:r>
          </a:p>
          <a:p>
            <a:r>
              <a:rPr lang="pt-BR" dirty="0"/>
              <a:t>Eu deixo lá o meu temor; </a:t>
            </a:r>
          </a:p>
        </p:txBody>
      </p:sp>
    </p:spTree>
    <p:extLst>
      <p:ext uri="{BB962C8B-B14F-4D97-AF65-F5344CB8AC3E}">
        <p14:creationId xmlns:p14="http://schemas.microsoft.com/office/powerpoint/2010/main" val="394915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LUGAR DE PAZ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19CBB2-584D-4AE4-942E-B33077AEE9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desse bom lugar,</a:t>
            </a:r>
          </a:p>
          <a:p>
            <a:r>
              <a:rPr lang="pt-BR" dirty="0"/>
              <a:t>Eu saio </a:t>
            </a:r>
            <a:r>
              <a:rPr lang="pt-BR" dirty="0" err="1"/>
              <a:t>p’ra</a:t>
            </a:r>
            <a:r>
              <a:rPr lang="pt-BR" dirty="0"/>
              <a:t> enfrentar </a:t>
            </a:r>
          </a:p>
          <a:p>
            <a:r>
              <a:rPr lang="pt-BR" dirty="0"/>
              <a:t>A vida com muito mais amor.</a:t>
            </a:r>
          </a:p>
        </p:txBody>
      </p:sp>
    </p:spTree>
    <p:extLst>
      <p:ext uri="{BB962C8B-B14F-4D97-AF65-F5344CB8AC3E}">
        <p14:creationId xmlns:p14="http://schemas.microsoft.com/office/powerpoint/2010/main" val="3309272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1701</TotalTime>
  <Words>50</Words>
  <Application>Microsoft Office PowerPoint</Application>
  <PresentationFormat>Apresentação na tela (16:9)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LUGAR DE PAZ</vt:lpstr>
      <vt:lpstr>LUGAR DE PAZ</vt:lpstr>
      <vt:lpstr>LUGAR DE PAZ</vt:lpstr>
      <vt:lpstr>LUGAR DE PAZ</vt:lpstr>
      <vt:lpstr>LUGAR DE PAZ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2019-06-12T22:58:19Z</dcterms:modified>
</cp:coreProperties>
</file>

<file path=docProps/thumbnail.jpeg>
</file>